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72" r:id="rId1"/>
  </p:sldMasterIdLst>
  <p:notesMasterIdLst>
    <p:notesMasterId r:id="rId3"/>
  </p:notesMasterIdLst>
  <p:sldIdLst>
    <p:sldId id="256" r:id="rId2"/>
  </p:sldIdLst>
  <p:sldSz cx="7620000" cy="7620000"/>
  <p:notesSz cx="6858000" cy="9144000"/>
  <p:defaultTextStyle>
    <a:defPPr>
      <a:defRPr lang="en-US"/>
    </a:defPPr>
    <a:lvl1pPr marL="0" algn="l" defTabSz="731491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1pPr>
    <a:lvl2pPr marL="365745" algn="l" defTabSz="731491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2pPr>
    <a:lvl3pPr marL="731491" algn="l" defTabSz="731491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3pPr>
    <a:lvl4pPr marL="1097236" algn="l" defTabSz="731491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4pPr>
    <a:lvl5pPr marL="1462981" algn="l" defTabSz="731491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5pPr>
    <a:lvl6pPr marL="1828727" algn="l" defTabSz="731491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2194472" algn="l" defTabSz="731491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2560218" algn="l" defTabSz="731491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2925963" algn="l" defTabSz="731491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600" userDrawn="1">
          <p15:clr>
            <a:srgbClr val="A4A3A4"/>
          </p15:clr>
        </p15:guide>
        <p15:guide id="2" pos="4200" userDrawn="1">
          <p15:clr>
            <a:srgbClr val="A4A3A4"/>
          </p15:clr>
        </p15:guide>
        <p15:guide id="3" orient="horz" pos="600" userDrawn="1">
          <p15:clr>
            <a:srgbClr val="A4A3A4"/>
          </p15:clr>
        </p15:guide>
        <p15:guide id="4" orient="horz" pos="42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48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54" autoAdjust="0"/>
    <p:restoredTop sz="96433" autoAdjust="0"/>
  </p:normalViewPr>
  <p:slideViewPr>
    <p:cSldViewPr snapToGrid="0">
      <p:cViewPr varScale="1">
        <p:scale>
          <a:sx n="65" d="100"/>
          <a:sy n="65" d="100"/>
        </p:scale>
        <p:origin x="2237" y="58"/>
      </p:cViewPr>
      <p:guideLst>
        <p:guide pos="600"/>
        <p:guide pos="4200"/>
        <p:guide orient="horz" pos="600"/>
        <p:guide orient="horz" pos="4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8AC21-9EE9-4755-A404-335BA4B777C8}" type="datetimeFigureOut">
              <a:rPr lang="en-US" smtClean="0"/>
              <a:pPr/>
              <a:t>7/17/2025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BE9430-674F-425D-91E1-2CD024BED1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29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E9430-674F-425D-91E1-2CD024BED1CF}" type="slidenum">
              <a:rPr lang="en-US" smtClean="0"/>
              <a:pPr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353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247070"/>
            <a:ext cx="6477000" cy="2652889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500" y="4002264"/>
            <a:ext cx="5715000" cy="1839736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1803-AE88-4B5D-9DF9-E1D1B6A49454}" type="datetimeFigureOut">
              <a:rPr lang="en-US" smtClean="0"/>
              <a:pPr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21FC-CAFF-4375-9BA0-7D0B311446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191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1803-AE88-4B5D-9DF9-E1D1B6A49454}" type="datetimeFigureOut">
              <a:rPr lang="en-US" smtClean="0"/>
              <a:pPr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21FC-CAFF-4375-9BA0-7D0B311446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368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53063" y="405694"/>
            <a:ext cx="1643063" cy="6457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875" y="405694"/>
            <a:ext cx="4833938" cy="645759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1803-AE88-4B5D-9DF9-E1D1B6A49454}" type="datetimeFigureOut">
              <a:rPr lang="en-US" smtClean="0"/>
              <a:pPr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21FC-CAFF-4375-9BA0-7D0B311446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619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1803-AE88-4B5D-9DF9-E1D1B6A49454}" type="datetimeFigureOut">
              <a:rPr lang="en-US" smtClean="0"/>
              <a:pPr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21FC-CAFF-4375-9BA0-7D0B311446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37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907" y="1899710"/>
            <a:ext cx="6572250" cy="3169708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07" y="5099405"/>
            <a:ext cx="6572250" cy="1666874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38098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1803-AE88-4B5D-9DF9-E1D1B6A49454}" type="datetimeFigureOut">
              <a:rPr lang="en-US" smtClean="0"/>
              <a:pPr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21FC-CAFF-4375-9BA0-7D0B311446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539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3875" y="2028472"/>
            <a:ext cx="3238500" cy="48348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57625" y="2028472"/>
            <a:ext cx="3238500" cy="48348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1803-AE88-4B5D-9DF9-E1D1B6A49454}" type="datetimeFigureOut">
              <a:rPr lang="en-US" smtClean="0"/>
              <a:pPr/>
              <a:t>7/17/2025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21FC-CAFF-4375-9BA0-7D0B311446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72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867" y="405696"/>
            <a:ext cx="6572250" cy="14728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868" y="1867959"/>
            <a:ext cx="3223617" cy="915458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4868" y="2783417"/>
            <a:ext cx="3223617" cy="40939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57625" y="1867959"/>
            <a:ext cx="3239493" cy="915458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57625" y="2783417"/>
            <a:ext cx="3239493" cy="40939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1803-AE88-4B5D-9DF9-E1D1B6A49454}" type="datetimeFigureOut">
              <a:rPr lang="en-US" smtClean="0"/>
              <a:pPr/>
              <a:t>7/17/2025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21FC-CAFF-4375-9BA0-7D0B311446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932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1803-AE88-4B5D-9DF9-E1D1B6A49454}" type="datetimeFigureOut">
              <a:rPr lang="en-US" smtClean="0"/>
              <a:pPr/>
              <a:t>7/17/2025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21FC-CAFF-4375-9BA0-7D0B311446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210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1803-AE88-4B5D-9DF9-E1D1B6A49454}" type="datetimeFigureOut">
              <a:rPr lang="en-US" smtClean="0"/>
              <a:pPr/>
              <a:t>7/17/2025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21FC-CAFF-4375-9BA0-7D0B311446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92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868" y="508000"/>
            <a:ext cx="2457648" cy="17780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9493" y="1097141"/>
            <a:ext cx="3857625" cy="5415139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868" y="2286000"/>
            <a:ext cx="2457648" cy="4235098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1803-AE88-4B5D-9DF9-E1D1B6A49454}" type="datetimeFigureOut">
              <a:rPr lang="en-US" smtClean="0"/>
              <a:pPr/>
              <a:t>7/17/2025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21FC-CAFF-4375-9BA0-7D0B311446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245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868" y="508000"/>
            <a:ext cx="2457648" cy="17780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39493" y="1097141"/>
            <a:ext cx="3857625" cy="5415139"/>
          </a:xfrm>
        </p:spPr>
        <p:txBody>
          <a:bodyPr anchor="t"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868" y="2286000"/>
            <a:ext cx="2457648" cy="4235098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E1803-AE88-4B5D-9DF9-E1D1B6A49454}" type="datetimeFigureOut">
              <a:rPr lang="en-US" smtClean="0"/>
              <a:pPr/>
              <a:t>7/17/2025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21FC-CAFF-4375-9BA0-7D0B311446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76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3875" y="405696"/>
            <a:ext cx="6572250" cy="14728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875" y="2028472"/>
            <a:ext cx="6572250" cy="48348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3875" y="7062613"/>
            <a:ext cx="1714500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E1803-AE88-4B5D-9DF9-E1D1B6A49454}" type="datetimeFigureOut">
              <a:rPr lang="en-US" smtClean="0"/>
              <a:pPr/>
              <a:t>7/17/2025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24125" y="7062613"/>
            <a:ext cx="2571750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625" y="7062613"/>
            <a:ext cx="1714500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221FC-CAFF-4375-9BA0-7D0B311446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37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18" y="6674262"/>
            <a:ext cx="7620000" cy="976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utoShape 2" descr="Резултат с изображение за egger epl 04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AutoShape 12" descr="Резултат с изображение за „ideal standard е785401“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2" descr="Свързано изображение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 rot="5400000">
            <a:off x="-3349625" y="3295986"/>
            <a:ext cx="7620000" cy="976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 rot="5400000">
            <a:off x="3318898" y="3353521"/>
            <a:ext cx="7643668" cy="952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7BC7A5A3-40D9-4E65-8DC3-31B472A175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7709" y="-21965"/>
            <a:ext cx="7620000" cy="97536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580772A-C8B6-420F-BE9B-40BCE5B065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336" y="952500"/>
            <a:ext cx="4347327" cy="5573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176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17365</TotalTime>
  <Words>2</Words>
  <Application>Microsoft Office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Cedi Aydarçe</dc:creator>
  <cp:lastModifiedBy>User</cp:lastModifiedBy>
  <cp:revision>641</cp:revision>
  <dcterms:created xsi:type="dcterms:W3CDTF">2019-12-25T12:01:12Z</dcterms:created>
  <dcterms:modified xsi:type="dcterms:W3CDTF">2025-07-17T06:07:10Z</dcterms:modified>
</cp:coreProperties>
</file>